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Economica" panose="020B0604020202020204" charset="0"/>
      <p:regular r:id="rId28"/>
      <p:bold r:id="rId29"/>
      <p:italic r:id="rId30"/>
      <p:boldItalic r:id="rId31"/>
    </p:embeddedFont>
    <p:embeddedFont>
      <p:font typeface="Lato" panose="020B0604020202020204" charset="0"/>
      <p:regular r:id="rId32"/>
      <p:bold r:id="rId33"/>
      <p:italic r:id="rId34"/>
      <p:boldItalic r:id="rId35"/>
    </p:embeddedFont>
    <p:embeddedFont>
      <p:font typeface="Nunito Sans" panose="020B0604020202020204" charset="0"/>
      <p:regular r:id="rId36"/>
      <p:bold r:id="rId37"/>
      <p:italic r:id="rId38"/>
      <p:boldItalic r:id="rId39"/>
    </p:embeddedFont>
    <p:embeddedFont>
      <p:font typeface="Open Sans" panose="020B0604020202020204" charset="0"/>
      <p:regular r:id="rId40"/>
      <p:bold r:id="rId41"/>
      <p:italic r:id="rId42"/>
      <p:boldItalic r:id="rId43"/>
    </p:embeddedFont>
    <p:embeddedFont>
      <p:font typeface="Raleway" panose="020B0604020202020204" charset="0"/>
      <p:regular r:id="rId44"/>
      <p:bold r:id="rId45"/>
      <p:italic r:id="rId46"/>
      <p:boldItalic r:id="rId47"/>
    </p:embeddedFont>
    <p:embeddedFont>
      <p:font typeface="Roboto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45A4F6-7C6B-4A4B-9D38-A4ABB315B4B2}">
  <a:tblStyle styleId="{A745A4F6-7C6B-4A4B-9D38-A4ABB315B4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Shape 17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guardian.com/news/datablog/2014/sep/26/europeans-multiple-languages-uk-irelan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://travel.trade.gov/view/m-2015-O-001/index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translate.google.com/community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hyperlink" Target="http://heathbrothers.com/presentations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773700" y="1145850"/>
            <a:ext cx="7596600" cy="14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E-CICLE - PLATAFORMA DE CATALOGAÇÃO DE LIXO ELETRÔNICO COM SUGESTÕES DE REUSO</a:t>
            </a:r>
            <a:endParaRPr sz="3600" b="1"/>
          </a:p>
        </p:txBody>
      </p:sp>
      <p:sp>
        <p:nvSpPr>
          <p:cNvPr id="63" name="Shape 63"/>
          <p:cNvSpPr txBox="1">
            <a:spLocks noGrp="1"/>
          </p:cNvSpPr>
          <p:nvPr>
            <p:ph type="subTitle" idx="4294967295"/>
          </p:nvPr>
        </p:nvSpPr>
        <p:spPr>
          <a:xfrm>
            <a:off x="833100" y="2620925"/>
            <a:ext cx="7477800" cy="21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Bruno Moura Jaccoud de Almeida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Jamile Celento Esperança</a:t>
            </a:r>
            <a:endParaRPr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Orientador: Ricardo Marciano dos Santos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Co-orientador: Roberto Cardoso Freire da Silva</a:t>
            </a:r>
            <a:endParaRPr/>
          </a:p>
        </p:txBody>
      </p:sp>
      <p:sp>
        <p:nvSpPr>
          <p:cNvPr id="64" name="Shape 64"/>
          <p:cNvSpPr txBox="1"/>
          <p:nvPr/>
        </p:nvSpPr>
        <p:spPr>
          <a:xfrm>
            <a:off x="0" y="0"/>
            <a:ext cx="322710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FAETERJ-RIO</a:t>
            </a:r>
            <a:endParaRPr sz="3000" b="1">
              <a:solidFill>
                <a:srgbClr val="F6703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Trabalho de Conclusão de Curso</a:t>
            </a:r>
            <a:endParaRPr sz="3000" b="1">
              <a:solidFill>
                <a:srgbClr val="F6703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6725" y="0"/>
            <a:ext cx="1038600" cy="1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799" y="2526450"/>
            <a:ext cx="1958101" cy="23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15074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4294967295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5"/>
                </a:solidFill>
              </a:rPr>
              <a:t>Then, Marcos discovered Google Translate</a:t>
            </a:r>
            <a:endParaRPr sz="2800" b="1">
              <a:solidFill>
                <a:schemeClr val="accent5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 descr="Screen Shot 2015-11-19 at 11.48.18 PM.png"/>
          <p:cNvPicPr preferRelativeResize="0"/>
          <p:nvPr/>
        </p:nvPicPr>
        <p:blipFill rotWithShape="1">
          <a:blip r:embed="rId3">
            <a:alphaModFix/>
          </a:blip>
          <a:srcRect l="26321" r="26321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48" name="Shape 148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49" name="Shape 1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Shape 150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Shape 15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body" idx="4294967295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0"/>
              <a:t>It’s no surprise Marcos uses Google Translate in his shop regularly.</a:t>
            </a:r>
            <a:endParaRPr sz="2300" b="0"/>
          </a:p>
          <a:p>
            <a:pPr marL="0" lvl="0" indent="0" rtl="0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6" name="Shape 166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67" name="Shape 1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Shape 168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Shape 16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lt2"/>
                </a:solidFill>
              </a:rPr>
              <a:t>More than 50 million Americans travelled abroad in 2015</a:t>
            </a:r>
            <a:endParaRPr sz="1800" b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Shape 17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78" name="Shape 17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Shape 179" descr="Piece of duct tape sticking a note to the slide"/>
            <p:cNvPicPr preferRelativeResize="0"/>
            <p:nvPr/>
          </p:nvPicPr>
          <p:blipFill rotWithShape="1">
            <a:blip r:embed="rId6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Shape 18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81" name="Shape 18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body" idx="4294967295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195" name="Shape 195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{A745A4F6-7C6B-4A4B-9D38-A4ABB315B4B2}</a:tableStyleId>
              </a:tblPr>
              <a:tblGrid>
                <a:gridCol w="71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719125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96" name="Shape 196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body" idx="4294967295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body" idx="4294967295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02" name="Shape 202"/>
          <p:cNvSpPr txBox="1">
            <a:spLocks noGrp="1"/>
          </p:cNvSpPr>
          <p:nvPr>
            <p:ph type="body" idx="4294967295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body" idx="4294967295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05" name="Shape 205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6" name="Shape 206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marL="0" lv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0"/>
              <a:t>Abby Author</a:t>
            </a:r>
            <a:r>
              <a:rPr lang="en" sz="1400" b="0">
                <a:solidFill>
                  <a:schemeClr val="lt1"/>
                </a:solidFill>
              </a:rPr>
              <a:t>, NYC</a:t>
            </a:r>
            <a:endParaRPr sz="1400" b="0">
              <a:solidFill>
                <a:schemeClr val="lt1"/>
              </a:solidFill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marL="0" lv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0"/>
              <a:t>Wendy Writer</a:t>
            </a:r>
            <a:r>
              <a:rPr lang="en" sz="1400" b="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marL="0" lv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0"/>
              <a:t>Ronny Reader</a:t>
            </a:r>
            <a:r>
              <a:rPr lang="en" sz="1400" b="0">
                <a:solidFill>
                  <a:schemeClr val="lt1"/>
                </a:solidFill>
              </a:rPr>
              <a:t>, NYC</a:t>
            </a:r>
            <a:endParaRPr sz="1400" b="0">
              <a:solidFill>
                <a:schemeClr val="lt1"/>
              </a:solidFill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sz="1200" i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 l="2132" t="6554" r="6751" b="14093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/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26" name="Shape 22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27" name="Shape 2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Shape 228" descr="Piece of duct tape sticking a note to the slide"/>
            <p:cNvPicPr preferRelativeResize="0"/>
            <p:nvPr/>
          </p:nvPicPr>
          <p:blipFill rotWithShape="1">
            <a:blip r:embed="rId6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Shape 22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7" name="Shape 237"/>
          <p:cNvSpPr txBox="1">
            <a:spLocks noGrp="1"/>
          </p:cNvSpPr>
          <p:nvPr>
            <p:ph type="body" idx="4294967295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8" name="Shape 238" descr="Book titled, &quot;Made To Stick,&quot; standing on its sid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400" y="196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5483000" y="1750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>
            <a:spLocks noGrp="1"/>
          </p:cNvSpPr>
          <p:nvPr>
            <p:ph type="body" idx="4294967295"/>
          </p:nvPr>
        </p:nvSpPr>
        <p:spPr>
          <a:xfrm>
            <a:off x="4892900" y="1809814"/>
            <a:ext cx="3432900" cy="25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Introdução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Objetivos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Motivação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Problema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Vídeo de funcionamento da aplicação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SzPts val="1400"/>
              <a:buFont typeface="Raleway"/>
              <a:buChar char="➔"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Considerações finais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4892900" y="986235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Sumário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5" name="Shape 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025" y="1409125"/>
            <a:ext cx="1958101" cy="23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 - </a:t>
            </a:r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 b="0"/>
              <a:t>(With a little help from your smart phone)</a:t>
            </a:r>
            <a:endParaRPr sz="2400" b="0"/>
          </a:p>
        </p:txBody>
      </p:sp>
      <p:grpSp>
        <p:nvGrpSpPr>
          <p:cNvPr id="92" name="Shape 9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93" name="Shape 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Shape 94" descr="Piece of duct tape sticking a note to the slide"/>
            <p:cNvPicPr preferRelativeResize="0"/>
            <p:nvPr/>
          </p:nvPicPr>
          <p:blipFill rotWithShape="1">
            <a:blip r:embed="rId4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sz="1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lang="en" sz="2400" b="0">
                <a:solidFill>
                  <a:schemeClr val="dk2"/>
                </a:solidFill>
              </a:rPr>
              <a:t>from German and Japanese  to Czech and Zulu</a:t>
            </a:r>
            <a:endParaRPr sz="2400" b="0">
              <a:solidFill>
                <a:schemeClr val="dk2"/>
              </a:solidFill>
            </a:endParaRP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r="3966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Shape 10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3" name="Shape 1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Shape 104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Shape 10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" name="Shape 113"/>
          <p:cNvSpPr txBox="1">
            <a:spLocks noGrp="1"/>
          </p:cNvSpPr>
          <p:nvPr>
            <p:ph type="body" idx="4294967295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 descr="Screen Shot 2015-11-19 at 11.46.25 PM.png"/>
          <p:cNvPicPr preferRelativeResize="0"/>
          <p:nvPr/>
        </p:nvPicPr>
        <p:blipFill rotWithShape="1">
          <a:blip r:embed="rId3">
            <a:alphaModFix/>
          </a:blip>
          <a:srcRect l="26143" r="26148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20" name="Shape 1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21" name="Shape 1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Shape 122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Shape 123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lang="en" sz="1200" b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subTitle" idx="1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Meet Marcos.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 l="1729" t="6746" b="20862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Shape 130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31" name="Shape 1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Shape 132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Shape 133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sz="12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34" name="Shape 134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sz="1200"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675</Words>
  <Application>Microsoft Office PowerPoint</Application>
  <PresentationFormat>Apresentação na tela (16:9)</PresentationFormat>
  <Paragraphs>98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3" baseType="lpstr">
      <vt:lpstr>Nunito Sans</vt:lpstr>
      <vt:lpstr>Economica</vt:lpstr>
      <vt:lpstr>Lato</vt:lpstr>
      <vt:lpstr>Roboto</vt:lpstr>
      <vt:lpstr>Raleway</vt:lpstr>
      <vt:lpstr>Arial</vt:lpstr>
      <vt:lpstr>Open Sans</vt:lpstr>
      <vt:lpstr>Luxe</vt:lpstr>
      <vt:lpstr>E-CICLE - PLATAFORMA DE CATALOGAÇÃO DE LIXO ELETRÔNICO COM SUGESTÕES DE REUSO</vt:lpstr>
      <vt:lpstr>Apresentação do PowerPoint</vt:lpstr>
      <vt:lpstr>Introdução - </vt:lpstr>
      <vt:lpstr>How many languages do  you need to know to communicate with  the rest of the world?</vt:lpstr>
      <vt:lpstr>Just one! Your own. (With a little help from your smart phone)</vt:lpstr>
      <vt:lpstr>The Google Translate app can repeat anything you say in up to NINETY LANGUAGES from German and Japanese  to Czech and Zulu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It’s no surprise Marcos uses Google Translate in his shop regularly. There are 23 officially recognized languages in the EU.</vt:lpstr>
      <vt:lpstr>More than 50 million Americans travelled abroad in 2015  THAT’S MORE THAN THE POPULATION OF  CALIFORNIA AND  TEXAS COMBINED</vt:lpstr>
      <vt:lpstr>Apresentação do PowerPoint</vt:lpstr>
      <vt:lpstr>Milestones</vt:lpstr>
      <vt:lpstr>What people are saying</vt:lpstr>
      <vt:lpstr>Know a 2nd language?  Make Google Translate  even better by joining  the community.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E-CICLE - PLATAFORMA DE CATALOGAÇÃO DE LIXO ELETRÔNICO COM SUGESTÕES DE REUSO</dc:title>
  <cp:lastModifiedBy>Bruno Almeida</cp:lastModifiedBy>
  <cp:revision>1</cp:revision>
  <dcterms:modified xsi:type="dcterms:W3CDTF">2018-07-12T05:13:35Z</dcterms:modified>
</cp:coreProperties>
</file>